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7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A66-58AD-4762-977E-AD4D5FB2BCB5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A67B-4DFD-47D2-A977-523D406C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4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A66-58AD-4762-977E-AD4D5FB2BCB5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A67B-4DFD-47D2-A977-523D406C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5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A66-58AD-4762-977E-AD4D5FB2BCB5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A67B-4DFD-47D2-A977-523D406C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7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A66-58AD-4762-977E-AD4D5FB2BCB5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A67B-4DFD-47D2-A977-523D406C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2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A66-58AD-4762-977E-AD4D5FB2BCB5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A67B-4DFD-47D2-A977-523D406C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0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A66-58AD-4762-977E-AD4D5FB2BCB5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A67B-4DFD-47D2-A977-523D406C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1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A66-58AD-4762-977E-AD4D5FB2BCB5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A67B-4DFD-47D2-A977-523D406C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6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A66-58AD-4762-977E-AD4D5FB2BCB5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A67B-4DFD-47D2-A977-523D406C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9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A66-58AD-4762-977E-AD4D5FB2BCB5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A67B-4DFD-47D2-A977-523D406C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7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A66-58AD-4762-977E-AD4D5FB2BCB5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A67B-4DFD-47D2-A977-523D406C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5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A66-58AD-4762-977E-AD4D5FB2BCB5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A67B-4DFD-47D2-A977-523D406C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8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6EA66-58AD-4762-977E-AD4D5FB2BCB5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0A67B-4DFD-47D2-A977-523D406C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3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EAA79DEF-C68E-CF3E-D52A-81D03F2823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4" y="7268490"/>
            <a:ext cx="1347346" cy="130962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C98F045-6B45-543C-A240-1744CED655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" b="62990"/>
          <a:stretch/>
        </p:blipFill>
        <p:spPr>
          <a:xfrm>
            <a:off x="2231178" y="6080338"/>
            <a:ext cx="2720022" cy="639156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AC554173-C853-29E5-7463-81DD4851F1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936" y="411919"/>
            <a:ext cx="2340392" cy="989434"/>
          </a:xfrm>
          <a:prstGeom prst="rect">
            <a:avLst/>
          </a:prstGeom>
        </p:spPr>
      </p:pic>
      <p:sp>
        <p:nvSpPr>
          <p:cNvPr id="11" name="AutoShape 2">
            <a:extLst>
              <a:ext uri="{FF2B5EF4-FFF2-40B4-BE49-F238E27FC236}">
                <a16:creationId xmlns:a16="http://schemas.microsoft.com/office/drawing/2014/main" id="{A5F19631-D77F-A4EC-C1E8-75D5F837C4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94530" y="4437530"/>
            <a:ext cx="268941" cy="26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0682" tIns="40341" rIns="80682" bIns="40341" numCol="1" anchor="t" anchorCtr="0" compatLnSpc="1">
            <a:prstTxWarp prst="textNoShape">
              <a:avLst/>
            </a:prstTxWarp>
          </a:bodyPr>
          <a:lstStyle/>
          <a:p>
            <a:endParaRPr lang="en-US" sz="1425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5074A4-B4D0-E926-EB62-9B9203A92B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1989" y="7923301"/>
            <a:ext cx="4223217" cy="45648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0097274-8F5B-8BB1-D801-11067F9F4631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 w="127000" cmpd="thinThick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3E61A8-8214-70EC-AE4F-05E1A99B0B3E}"/>
              </a:ext>
            </a:extLst>
          </p:cNvPr>
          <p:cNvSpPr txBox="1"/>
          <p:nvPr/>
        </p:nvSpPr>
        <p:spPr>
          <a:xfrm>
            <a:off x="1675870" y="6680305"/>
            <a:ext cx="358463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Dr. Bernice K. Adjabeng</a:t>
            </a:r>
          </a:p>
          <a:p>
            <a:pPr algn="ctr"/>
            <a:r>
              <a:rPr lang="en-US" sz="1000" dirty="0"/>
              <a:t>North Carolina Certified Peer Support Specialist Program Director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5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305</TotalTime>
  <Words>14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Hurd</dc:creator>
  <cp:lastModifiedBy>Hurd, Molly Elizabeth</cp:lastModifiedBy>
  <cp:revision>11</cp:revision>
  <dcterms:created xsi:type="dcterms:W3CDTF">2023-01-20T15:55:01Z</dcterms:created>
  <dcterms:modified xsi:type="dcterms:W3CDTF">2023-03-09T20:35:44Z</dcterms:modified>
</cp:coreProperties>
</file>